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3" r:id="rId2"/>
    <p:sldId id="267" r:id="rId3"/>
    <p:sldId id="264" r:id="rId4"/>
    <p:sldId id="257" r:id="rId5"/>
    <p:sldId id="258" r:id="rId6"/>
    <p:sldId id="259" r:id="rId7"/>
    <p:sldId id="260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304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32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5606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2044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696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8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484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864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66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34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737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7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37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41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777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78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34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8EFDB87-E94B-49E4-9828-2123D6948E74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8A7BCA9-ED70-40D1-8511-28BB314E0B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08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5297" y="851749"/>
            <a:ext cx="8825659" cy="1142514"/>
          </a:xfrm>
        </p:spPr>
        <p:txBody>
          <a:bodyPr/>
          <a:lstStyle/>
          <a:p>
            <a:r>
              <a:rPr lang="nl-NL" b="1" dirty="0" smtClean="0"/>
              <a:t>Afsluiting ‘Etalage van je werk’</a:t>
            </a:r>
            <a:br>
              <a:rPr lang="nl-NL" b="1" dirty="0" smtClean="0"/>
            </a:br>
            <a:r>
              <a:rPr lang="nl-NL" b="1" dirty="0" smtClean="0"/>
              <a:t>				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18738" y="2350950"/>
            <a:ext cx="6721947" cy="4441735"/>
          </a:xfrm>
        </p:spPr>
        <p:txBody>
          <a:bodyPr>
            <a:normAutofit fontScale="85000" lnSpcReduction="20000"/>
          </a:bodyPr>
          <a:lstStyle/>
          <a:p>
            <a:r>
              <a:rPr lang="nl-NL" sz="2900" dirty="0" smtClean="0"/>
              <a:t>Toets 1: </a:t>
            </a:r>
          </a:p>
          <a:p>
            <a:pPr marL="0" lvl="0" indent="0">
              <a:buClr>
                <a:srgbClr val="B01513"/>
              </a:buClr>
              <a:buNone/>
            </a:pPr>
            <a:r>
              <a:rPr lang="nl-NL" sz="2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Kennistoets; theorietoets digitaal </a:t>
            </a:r>
          </a:p>
          <a:p>
            <a:pPr marL="0" lvl="0" indent="0">
              <a:buClr>
                <a:srgbClr val="B01513"/>
              </a:buClr>
              <a:buNone/>
            </a:pPr>
            <a:r>
              <a:rPr lang="nl-NL" sz="2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</a:p>
          <a:p>
            <a:r>
              <a:rPr lang="nl-NL" sz="2900" dirty="0" smtClean="0"/>
              <a:t>Toets 2: 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nl-NL" sz="2900" dirty="0" smtClean="0"/>
              <a:t>Productpresentatie</a:t>
            </a:r>
            <a:endParaRPr lang="nl-NL" sz="2900" dirty="0"/>
          </a:p>
          <a:p>
            <a:pPr marL="457200" lvl="0" indent="-457200">
              <a:buClr>
                <a:srgbClr val="B01513"/>
              </a:buClr>
              <a:buAutoNum type="arabicPeriod" startAt="2"/>
            </a:pPr>
            <a:r>
              <a:rPr lang="nl-NL" sz="2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 </a:t>
            </a:r>
            <a:r>
              <a:rPr lang="nl-NL" sz="2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Praktijkwerkstukken </a:t>
            </a:r>
          </a:p>
          <a:p>
            <a:pPr marL="0" lvl="0" indent="0">
              <a:buClr>
                <a:srgbClr val="B01513"/>
              </a:buClr>
              <a:buNone/>
            </a:pPr>
            <a:r>
              <a:rPr lang="nl-NL" sz="2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endParaRPr lang="nl-NL" sz="2900" dirty="0" smtClean="0"/>
          </a:p>
          <a:p>
            <a:pPr lvl="0">
              <a:buClr>
                <a:srgbClr val="B01513"/>
              </a:buClr>
            </a:pPr>
            <a:r>
              <a:rPr lang="nl-NL" sz="2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Toets </a:t>
            </a:r>
            <a:r>
              <a:rPr lang="nl-NL" sz="2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3: 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nl-NL" sz="2900" dirty="0" smtClean="0"/>
              <a:t>Portfolio</a:t>
            </a:r>
            <a:endParaRPr lang="nl-NL" sz="2900" dirty="0"/>
          </a:p>
          <a:p>
            <a:pPr marL="514350" indent="-514350">
              <a:buFont typeface="Wingdings 3" charset="2"/>
              <a:buAutoNum type="arabicPeriod"/>
            </a:pPr>
            <a:r>
              <a:rPr lang="nl-NL" sz="2900" dirty="0" smtClean="0"/>
              <a:t>Pitch</a:t>
            </a:r>
            <a:endParaRPr lang="nl-NL" sz="2900" dirty="0"/>
          </a:p>
        </p:txBody>
      </p:sp>
    </p:spTree>
    <p:extLst>
      <p:ext uri="{BB962C8B-B14F-4D97-AF65-F5344CB8AC3E}">
        <p14:creationId xmlns:p14="http://schemas.microsoft.com/office/powerpoint/2010/main" val="76887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00549" y="973669"/>
            <a:ext cx="7411584" cy="706964"/>
          </a:xfrm>
        </p:spPr>
        <p:txBody>
          <a:bodyPr/>
          <a:lstStyle/>
          <a:p>
            <a:r>
              <a:rPr lang="nl-NL" dirty="0" smtClean="0"/>
              <a:t>Theorietoets </a:t>
            </a:r>
            <a:r>
              <a:rPr lang="nl-NL" dirty="0" smtClean="0"/>
              <a:t>(toets </a:t>
            </a:r>
            <a:r>
              <a:rPr lang="nl-NL" dirty="0" smtClean="0"/>
              <a:t>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703" y="2638334"/>
            <a:ext cx="10049691" cy="34163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QMP (digitale toetsing)</a:t>
            </a:r>
          </a:p>
          <a:p>
            <a:r>
              <a:rPr lang="nl-NL" sz="2800" dirty="0" smtClean="0"/>
              <a:t>Plantenkennis, herkomst/soort, verzorging, kunstgeschiedenis (</a:t>
            </a:r>
            <a:r>
              <a:rPr lang="nl-NL" dirty="0" smtClean="0"/>
              <a:t>prehistorie/modern</a:t>
            </a:r>
            <a:r>
              <a:rPr lang="nl-NL" sz="2800" dirty="0" smtClean="0"/>
              <a:t>), kunstgeschiedenis (</a:t>
            </a:r>
            <a:r>
              <a:rPr lang="nl-NL" dirty="0" smtClean="0"/>
              <a:t>kenmerken bouwkunst/schilderkunst/beeldhouwkunst</a:t>
            </a:r>
            <a:r>
              <a:rPr lang="nl-NL" sz="2800" dirty="0" smtClean="0"/>
              <a:t>),  kunstgeschiedenis en bloemsierkunst, begrippen etaleren/presenteren, duurzaamheid (</a:t>
            </a:r>
            <a:r>
              <a:rPr lang="nl-NL" sz="2000" dirty="0" smtClean="0"/>
              <a:t>inhoud, teelt, winkel, ondergronden</a:t>
            </a:r>
            <a:r>
              <a:rPr lang="nl-NL" sz="2800" dirty="0" smtClean="0"/>
              <a:t>)  </a:t>
            </a: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95367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00549" y="973669"/>
            <a:ext cx="7411584" cy="706964"/>
          </a:xfrm>
        </p:spPr>
        <p:txBody>
          <a:bodyPr/>
          <a:lstStyle/>
          <a:p>
            <a:r>
              <a:rPr lang="nl-NL" dirty="0" smtClean="0"/>
              <a:t>Praktijkwerk (toets 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20388" y="2481579"/>
            <a:ext cx="9527177" cy="4171770"/>
          </a:xfrm>
        </p:spPr>
        <p:txBody>
          <a:bodyPr>
            <a:normAutofit lnSpcReduction="10000"/>
          </a:bodyPr>
          <a:lstStyle/>
          <a:p>
            <a:r>
              <a:rPr lang="nl-NL" sz="2800" dirty="0" smtClean="0"/>
              <a:t>2 praktijkwerkstukken</a:t>
            </a:r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- </a:t>
            </a:r>
            <a:r>
              <a:rPr lang="nl-NL" sz="2800" dirty="0" smtClean="0"/>
              <a:t>Bruidswerk; draadgebonden biedermeier</a:t>
            </a:r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- keuzewerkstuk </a:t>
            </a:r>
            <a:r>
              <a:rPr lang="nl-NL" sz="2200" dirty="0" smtClean="0"/>
              <a:t>(winkelbloemwerk passend bij thema)</a:t>
            </a:r>
            <a:endParaRPr lang="nl-NL" sz="2200" dirty="0" smtClean="0"/>
          </a:p>
          <a:p>
            <a:r>
              <a:rPr lang="nl-NL" sz="2800" dirty="0" smtClean="0"/>
              <a:t>Productpresentatie </a:t>
            </a:r>
            <a:r>
              <a:rPr lang="nl-NL" sz="2200" dirty="0" smtClean="0"/>
              <a:t>(netjes en verzorgd) </a:t>
            </a:r>
          </a:p>
          <a:p>
            <a:pPr marL="0" indent="0">
              <a:buNone/>
            </a:pPr>
            <a:r>
              <a:rPr lang="nl-NL" sz="2800" dirty="0"/>
              <a:t> </a:t>
            </a:r>
            <a:r>
              <a:rPr lang="nl-NL" sz="2800" dirty="0" smtClean="0"/>
              <a:t>  - plaats/zuil toegewezen door docent </a:t>
            </a:r>
            <a:r>
              <a:rPr lang="nl-NL" sz="2200" dirty="0" smtClean="0"/>
              <a:t>(OTD)</a:t>
            </a:r>
          </a:p>
          <a:p>
            <a:pPr marL="0" indent="0">
              <a:buNone/>
            </a:pPr>
            <a:r>
              <a:rPr lang="nl-NL" sz="2800" dirty="0" smtClean="0"/>
              <a:t>   </a:t>
            </a:r>
            <a:r>
              <a:rPr lang="nl-NL" sz="2800" dirty="0"/>
              <a:t>- werkstukken in </a:t>
            </a:r>
            <a:r>
              <a:rPr lang="nl-NL" sz="2800" dirty="0" smtClean="0"/>
              <a:t>presentatie </a:t>
            </a:r>
            <a:r>
              <a:rPr lang="nl-NL" sz="2200" dirty="0" smtClean="0"/>
              <a:t>(gelet op compositie en lijnenspel)</a:t>
            </a:r>
            <a:endParaRPr lang="nl-NL" sz="2200" dirty="0" smtClean="0"/>
          </a:p>
          <a:p>
            <a:pPr marL="0" indent="0">
              <a:buNone/>
            </a:pPr>
            <a:r>
              <a:rPr lang="nl-NL" sz="2800" dirty="0"/>
              <a:t> </a:t>
            </a:r>
            <a:r>
              <a:rPr lang="nl-NL" sz="2800" dirty="0" smtClean="0"/>
              <a:t>  - </a:t>
            </a:r>
            <a:r>
              <a:rPr lang="nl-NL" sz="2800" dirty="0" smtClean="0"/>
              <a:t>3 foto’s uit portfolio </a:t>
            </a:r>
            <a:r>
              <a:rPr lang="nl-NL" sz="2200" dirty="0" smtClean="0"/>
              <a:t>(waar je trots op bent)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4195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62103" y="973669"/>
            <a:ext cx="6218510" cy="706964"/>
          </a:xfrm>
        </p:spPr>
        <p:txBody>
          <a:bodyPr/>
          <a:lstStyle/>
          <a:p>
            <a:r>
              <a:rPr lang="nl-NL" b="1" dirty="0" smtClean="0"/>
              <a:t>Pitch </a:t>
            </a:r>
            <a:r>
              <a:rPr lang="nl-NL" dirty="0" smtClean="0"/>
              <a:t>(toets 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4027" y="5721530"/>
            <a:ext cx="11045756" cy="1072968"/>
          </a:xfrm>
        </p:spPr>
        <p:txBody>
          <a:bodyPr>
            <a:normAutofit/>
          </a:bodyPr>
          <a:lstStyle/>
          <a:p>
            <a:pPr lvl="1"/>
            <a:r>
              <a:rPr lang="nl-NL" sz="2600" dirty="0" smtClean="0"/>
              <a:t>Vertel </a:t>
            </a:r>
            <a:r>
              <a:rPr lang="nl-NL" sz="2600" dirty="0" smtClean="0"/>
              <a:t>over je leermomenten </a:t>
            </a:r>
            <a:r>
              <a:rPr lang="nl-NL" sz="2600" dirty="0" smtClean="0"/>
              <a:t>tijdens </a:t>
            </a:r>
            <a:r>
              <a:rPr lang="nl-NL" sz="2600" dirty="0" smtClean="0"/>
              <a:t>de opleiding het afgelopen jaar, jouw </a:t>
            </a:r>
            <a:r>
              <a:rPr lang="nl-NL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feedback (</a:t>
            </a:r>
            <a:r>
              <a:rPr lang="nl-NL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vak/persoonlijk/volgend jaar).</a:t>
            </a:r>
            <a:endParaRPr lang="nl-NL" sz="2600" dirty="0" smtClean="0"/>
          </a:p>
          <a:p>
            <a:pPr lvl="1"/>
            <a:endParaRPr lang="nl-NL" sz="2600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1525070" y="2268386"/>
            <a:ext cx="9221309" cy="76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2800" b="1" dirty="0" smtClean="0"/>
              <a:t>Wat is een Pitch en de inhoud van jouw Pitch?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24027" y="2904653"/>
            <a:ext cx="10157482" cy="77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nl-NL" sz="2600" dirty="0"/>
              <a:t>Korte boodschap (3 minuten) </a:t>
            </a:r>
            <a:r>
              <a:rPr lang="nl-NL" sz="2600" dirty="0">
                <a:sym typeface="Wingdings" panose="05000000000000000000" pitchFamily="2" charset="2"/>
              </a:rPr>
              <a:t> Kop-staart / structuur</a:t>
            </a:r>
            <a:endParaRPr lang="nl-NL" sz="2600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824027" y="4052637"/>
            <a:ext cx="10479107" cy="1573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B01513"/>
              </a:buClr>
            </a:pPr>
            <a:r>
              <a:rPr lang="nl-NL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Vertel enthousiast over je gemaakte </a:t>
            </a:r>
            <a:r>
              <a:rPr lang="nl-NL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bloemwerk </a:t>
            </a:r>
            <a:endParaRPr lang="nl-NL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0" lvl="1" indent="0">
              <a:buClr>
                <a:srgbClr val="B01513"/>
              </a:buClr>
              <a:buNone/>
            </a:pPr>
            <a:r>
              <a:rPr lang="nl-NL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Geef een toelichting op 3 werkstukken die je</a:t>
            </a:r>
          </a:p>
          <a:p>
            <a:pPr marL="457200" lvl="1" indent="0">
              <a:buClr>
                <a:srgbClr val="B01513"/>
              </a:buClr>
              <a:buNone/>
            </a:pPr>
            <a:r>
              <a:rPr lang="nl-NL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gekozen hebt uit je portfolio (waar je trots op bent)</a:t>
            </a:r>
          </a:p>
          <a:p>
            <a:pPr lvl="1"/>
            <a:endParaRPr lang="nl-NL" sz="2600" dirty="0"/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824027" y="3460724"/>
            <a:ext cx="10845459" cy="76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nl-NL" sz="2600" dirty="0"/>
              <a:t>Inleiding (voorstellen, thema, wat ga je </a:t>
            </a:r>
            <a:r>
              <a:rPr lang="nl-NL" sz="2600" dirty="0" smtClean="0"/>
              <a:t>vertellen </a:t>
            </a:r>
            <a:r>
              <a:rPr lang="nl-NL" sz="2200" dirty="0" smtClean="0"/>
              <a:t>(</a:t>
            </a:r>
            <a:r>
              <a:rPr lang="nl-NL" sz="2200" dirty="0" err="1"/>
              <a:t>waarom’s</a:t>
            </a:r>
            <a:r>
              <a:rPr lang="nl-NL" sz="2200" dirty="0" smtClean="0"/>
              <a:t>) </a:t>
            </a:r>
            <a:r>
              <a:rPr lang="nl-NL" sz="2800" dirty="0" smtClean="0"/>
              <a:t>)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4601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1610" y="581783"/>
            <a:ext cx="7185162" cy="1395062"/>
          </a:xfrm>
        </p:spPr>
        <p:txBody>
          <a:bodyPr/>
          <a:lstStyle/>
          <a:p>
            <a:r>
              <a:rPr lang="nl-NL" dirty="0" smtClean="0"/>
              <a:t>Aandachtspunten bij Pitch</a:t>
            </a:r>
            <a:br>
              <a:rPr lang="nl-NL" dirty="0" smtClean="0"/>
            </a:br>
            <a:r>
              <a:rPr lang="nl-NL" dirty="0" smtClean="0"/>
              <a:t>				</a:t>
            </a:r>
            <a:r>
              <a:rPr lang="nl-NL" dirty="0" smtClean="0">
                <a:solidFill>
                  <a:schemeClr val="accent1"/>
                </a:solidFill>
              </a:rPr>
              <a:t>Verbaal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3859" y="2786380"/>
            <a:ext cx="8734403" cy="34163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sz="2800" dirty="0" smtClean="0"/>
              <a:t>Duidelijk </a:t>
            </a:r>
            <a:r>
              <a:rPr lang="nl-NL" sz="2800" dirty="0" smtClean="0"/>
              <a:t>spreken </a:t>
            </a:r>
            <a:r>
              <a:rPr lang="nl-NL" sz="2000" dirty="0" smtClean="0"/>
              <a:t>(ABN, rustig tempo, stiltes)</a:t>
            </a:r>
            <a:endParaRPr lang="nl-NL" sz="2000" dirty="0" smtClean="0"/>
          </a:p>
          <a:p>
            <a:pPr marL="514350" indent="-514350">
              <a:buAutoNum type="arabicPeriod"/>
            </a:pPr>
            <a:r>
              <a:rPr lang="nl-NL" sz="2800" dirty="0" smtClean="0"/>
              <a:t>Geen stopwoordjes </a:t>
            </a:r>
            <a:r>
              <a:rPr lang="nl-NL" sz="2800" dirty="0" smtClean="0"/>
              <a:t>(‘Eh</a:t>
            </a:r>
            <a:r>
              <a:rPr lang="nl-NL" sz="2800" dirty="0" smtClean="0"/>
              <a:t>’, ‘en’)</a:t>
            </a:r>
            <a:endParaRPr lang="nl-NL" sz="2800" dirty="0" smtClean="0"/>
          </a:p>
          <a:p>
            <a:pPr marL="514350" indent="-514350">
              <a:buAutoNum type="arabicPeriod"/>
            </a:pPr>
            <a:r>
              <a:rPr lang="nl-NL" sz="2800" dirty="0" smtClean="0"/>
              <a:t>Intonatie, stemgeluid (klemtoon, toonhoogte)</a:t>
            </a:r>
          </a:p>
          <a:p>
            <a:pPr marL="514350" indent="-514350">
              <a:buAutoNum type="arabicPeriod"/>
            </a:pPr>
            <a:r>
              <a:rPr lang="nl-NL" sz="2800" dirty="0" smtClean="0"/>
              <a:t>Vertellen uit beleving (niet oplezen)</a:t>
            </a:r>
          </a:p>
          <a:p>
            <a:pPr marL="514350" indent="-514350">
              <a:buAutoNum type="arabicPeriod"/>
            </a:pPr>
            <a:r>
              <a:rPr lang="nl-NL" sz="2800" dirty="0" smtClean="0"/>
              <a:t>Structuur (kop staart in het verhaal)</a:t>
            </a:r>
          </a:p>
          <a:p>
            <a:pPr marL="514350" indent="-514350">
              <a:buAutoNum type="arabicPeriod"/>
            </a:pPr>
            <a:endParaRPr lang="nl-NL" sz="2800" dirty="0" smtClean="0"/>
          </a:p>
          <a:p>
            <a:pPr marL="514350" indent="-514350">
              <a:buAutoNum type="arabicPeriod"/>
            </a:pPr>
            <a:endParaRPr lang="nl-NL" sz="2800" dirty="0" smtClean="0"/>
          </a:p>
          <a:p>
            <a:pPr marL="514350" indent="-514350">
              <a:buAutoNum type="arabicPeriod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11087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49522" y="3082471"/>
            <a:ext cx="9214259" cy="34163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sz="2800" dirty="0" smtClean="0"/>
              <a:t>Vrije stand (niets ‘vasthouden’, achter iets staan)</a:t>
            </a:r>
          </a:p>
          <a:p>
            <a:pPr marL="514350" indent="-514350">
              <a:buAutoNum type="arabicPeriod"/>
            </a:pPr>
            <a:r>
              <a:rPr lang="nl-NL" sz="2800" dirty="0" smtClean="0"/>
              <a:t>Verduidelijking, gebaren (wijzen, knikken id.)</a:t>
            </a:r>
          </a:p>
          <a:p>
            <a:pPr marL="514350" indent="-514350">
              <a:buAutoNum type="arabicPeriod"/>
            </a:pPr>
            <a:r>
              <a:rPr lang="nl-NL" sz="2800" dirty="0" smtClean="0"/>
              <a:t>Mimiek </a:t>
            </a:r>
          </a:p>
          <a:p>
            <a:pPr marL="514350" indent="-514350">
              <a:buAutoNum type="arabicPeriod"/>
            </a:pPr>
            <a:r>
              <a:rPr lang="nl-NL" sz="2800" dirty="0" smtClean="0"/>
              <a:t>Enthousiaste uitstraling </a:t>
            </a:r>
          </a:p>
          <a:p>
            <a:pPr marL="514350" indent="-514350">
              <a:buAutoNum type="arabicPeriod"/>
            </a:pPr>
            <a:endParaRPr lang="nl-NL" sz="280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2443823" y="738537"/>
            <a:ext cx="8825659" cy="1220891"/>
          </a:xfrm>
        </p:spPr>
        <p:txBody>
          <a:bodyPr/>
          <a:lstStyle/>
          <a:p>
            <a:r>
              <a:rPr lang="nl-NL" dirty="0" smtClean="0"/>
              <a:t>Aandachtspunten bij Pitch</a:t>
            </a:r>
            <a:br>
              <a:rPr lang="nl-NL" dirty="0" smtClean="0"/>
            </a:br>
            <a:r>
              <a:rPr lang="nl-NL" dirty="0" smtClean="0"/>
              <a:t>				</a:t>
            </a:r>
            <a:r>
              <a:rPr lang="nl-NL" dirty="0" smtClean="0">
                <a:solidFill>
                  <a:schemeClr val="accent1"/>
                </a:solidFill>
              </a:rPr>
              <a:t>Non-verbaal</a:t>
            </a:r>
            <a:endParaRPr lang="nl-N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7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89120" y="973669"/>
            <a:ext cx="5591493" cy="706964"/>
          </a:xfrm>
        </p:spPr>
        <p:txBody>
          <a:bodyPr/>
          <a:lstStyle/>
          <a:p>
            <a:r>
              <a:rPr lang="nl-NL" b="1" dirty="0" smtClean="0"/>
              <a:t>Portfolio  (toets 3)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38725" y="2568665"/>
            <a:ext cx="9634966" cy="3936637"/>
          </a:xfrm>
        </p:spPr>
        <p:txBody>
          <a:bodyPr>
            <a:normAutofit/>
          </a:bodyPr>
          <a:lstStyle/>
          <a:p>
            <a:r>
              <a:rPr lang="nl-NL" sz="2800" smtClean="0"/>
              <a:t>Fotoverwerkingsboekje </a:t>
            </a:r>
            <a:endParaRPr lang="nl-NL" sz="2800" dirty="0" smtClean="0"/>
          </a:p>
          <a:p>
            <a:r>
              <a:rPr lang="nl-NL" sz="2800" dirty="0"/>
              <a:t>Compleet (lijst in </a:t>
            </a:r>
            <a:r>
              <a:rPr lang="nl-NL" sz="2800" dirty="0" smtClean="0"/>
              <a:t>bundel - alle </a:t>
            </a:r>
            <a:r>
              <a:rPr lang="nl-NL" sz="2800" dirty="0"/>
              <a:t>praktijklessen</a:t>
            </a:r>
            <a:r>
              <a:rPr lang="nl-NL" sz="2800" dirty="0" smtClean="0"/>
              <a:t>)</a:t>
            </a:r>
            <a:endParaRPr lang="nl-NL" sz="2800" dirty="0"/>
          </a:p>
          <a:p>
            <a:r>
              <a:rPr lang="nl-NL" sz="2800" dirty="0" smtClean="0"/>
              <a:t>Inhoud </a:t>
            </a:r>
            <a:r>
              <a:rPr lang="nl-NL" sz="2800" dirty="0" smtClean="0"/>
              <a:t>(opdrachtomschrijving, werkwijze/techniek, materiaallijst L/N) </a:t>
            </a:r>
          </a:p>
          <a:p>
            <a:r>
              <a:rPr lang="nl-NL" sz="2800" dirty="0" smtClean="0"/>
              <a:t>Duidelijke foto’s (ev. detailfoto</a:t>
            </a:r>
            <a:r>
              <a:rPr lang="nl-NL" sz="2800" dirty="0" smtClean="0"/>
              <a:t>) </a:t>
            </a:r>
            <a:r>
              <a:rPr lang="nl-NL" sz="2800" dirty="0" smtClean="0">
                <a:sym typeface="Wingdings" panose="05000000000000000000" pitchFamily="2" charset="2"/>
              </a:rPr>
              <a:t> goede kwaliteit</a:t>
            </a:r>
            <a:endParaRPr lang="nl-NL" sz="2800" dirty="0" smtClean="0"/>
          </a:p>
          <a:p>
            <a:r>
              <a:rPr lang="nl-NL" sz="2800" dirty="0" smtClean="0"/>
              <a:t>Eigen leermomenten, feedback docent</a:t>
            </a:r>
          </a:p>
          <a:p>
            <a:r>
              <a:rPr lang="nl-NL" sz="2800" dirty="0" smtClean="0"/>
              <a:t>Netjes en </a:t>
            </a:r>
            <a:r>
              <a:rPr lang="nl-NL" sz="2800" dirty="0" smtClean="0"/>
              <a:t>verzorgd, creatief / representatief</a:t>
            </a:r>
            <a:endParaRPr lang="nl-NL" sz="2800" dirty="0" smtClean="0"/>
          </a:p>
          <a:p>
            <a:endParaRPr lang="nl-NL" sz="2800" dirty="0" smtClean="0"/>
          </a:p>
          <a:p>
            <a:endParaRPr lang="nl-NL" sz="2800" dirty="0" smtClean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66662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6908" y="3441700"/>
            <a:ext cx="10627743" cy="3416300"/>
          </a:xfrm>
        </p:spPr>
        <p:txBody>
          <a:bodyPr>
            <a:normAutofit/>
          </a:bodyPr>
          <a:lstStyle/>
          <a:p>
            <a:r>
              <a:rPr lang="nl-NL" sz="3600" b="1" dirty="0"/>
              <a:t>A</a:t>
            </a:r>
            <a:r>
              <a:rPr lang="nl-NL" sz="3600" b="1" dirty="0" smtClean="0"/>
              <a:t>lle info voor toetsing en afsluiting kun je teruglezen in de bundel ‘Etalage van je </a:t>
            </a:r>
            <a:r>
              <a:rPr lang="nl-NL" sz="3600" b="1" smtClean="0"/>
              <a:t>werk’</a:t>
            </a:r>
          </a:p>
          <a:p>
            <a:endParaRPr lang="nl-NL" sz="3600" b="1" dirty="0" smtClean="0"/>
          </a:p>
          <a:p>
            <a:r>
              <a:rPr lang="nl-NL" sz="3600" b="1" dirty="0" smtClean="0"/>
              <a:t>Veel succes met de voorbereiding 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387524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150</TotalTime>
  <Words>287</Words>
  <Application>Microsoft Office PowerPoint</Application>
  <PresentationFormat>Breedbeeld</PresentationFormat>
  <Paragraphs>53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Ion-directiekamer</vt:lpstr>
      <vt:lpstr>Afsluiting ‘Etalage van je werk’     </vt:lpstr>
      <vt:lpstr>Theorietoets (toets 1)</vt:lpstr>
      <vt:lpstr>Praktijkwerk (toets 2)</vt:lpstr>
      <vt:lpstr>Pitch (toets 3)</vt:lpstr>
      <vt:lpstr>Aandachtspunten bij Pitch     Verbaal</vt:lpstr>
      <vt:lpstr>Aandachtspunten bij Pitch     Non-verbaal</vt:lpstr>
      <vt:lpstr>Portfolio  (toets 3)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en portfolio</dc:title>
  <dc:creator>Jacintha Westerink</dc:creator>
  <cp:lastModifiedBy>Jacintha Westerink</cp:lastModifiedBy>
  <cp:revision>22</cp:revision>
  <dcterms:created xsi:type="dcterms:W3CDTF">2018-03-22T08:36:39Z</dcterms:created>
  <dcterms:modified xsi:type="dcterms:W3CDTF">2019-06-06T20:39:26Z</dcterms:modified>
</cp:coreProperties>
</file>